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Roboto Slab" panose="020B0604020202020204" charset="0"/>
      <p:regular r:id="rId23"/>
      <p:bold r:id="rId24"/>
    </p:embeddedFont>
    <p:embeddedFont>
      <p:font typeface="Georgia" panose="02040502050405020303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77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51260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266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cf0ef7b973_2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cf0ef7b973_2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400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f0ef7b973_2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f0ef7b973_2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6144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f0ef7b973_2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f0ef7b973_2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733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cf0ef7b973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cf0ef7b973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7858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cf0ef7b973_2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cf0ef7b973_2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3812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f0ef7b973_2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f0ef7b973_2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157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1036a69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1036a69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952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7bb57cb4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7bb57cb4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311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cf5c1e0d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cf5c1e0d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382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7bb57cb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7bb57cb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882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10463d02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10463d02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68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10463d02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10463d02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0973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f0ef7b973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f0ef7b973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1525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f0ef7b973_2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f0ef7b973_2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4183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f0ef7b973_2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f0ef7b973_2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737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adrc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xaslawhelp.or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exaslawhelp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ericanbar.org/groups/committees/disaster/resources/disaster_legal_hotline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bonotexas.org/sites/default/files/libraryfiles/Ch%2018%20-%20Disability%20Rights%20in%20Disasters.pdf" TargetMode="External"/><Relationship Id="rId7" Type="http://schemas.openxmlformats.org/officeDocument/2006/relationships/hyperlink" Target="https://www.disabilityrightstx.org/en/handout/stop-a-debt-collector-ra-generator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isabilityrightstx.org/en/handout/letter-generator-tea-complaint-about-compenstory-services/" TargetMode="External"/><Relationship Id="rId5" Type="http://schemas.openxmlformats.org/officeDocument/2006/relationships/hyperlink" Target="https://www.disabilityrightstx.org/en/category/housing/" TargetMode="External"/><Relationship Id="rId4" Type="http://schemas.openxmlformats.org/officeDocument/2006/relationships/hyperlink" Target="https://www.youtube.com/channel/UCKlFtyI63EnXuQoNDAheq7Q/video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skothari@lonestarlegal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sduke@disabilityrightstx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ec24.ezhostingserver.com/drtx-org/WebIntak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onestarlegal.blo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asdisasterlegalhelp.or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asdisasterlegalhelp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adrc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66" b="1">
                <a:latin typeface="Georgia"/>
                <a:ea typeface="Georgia"/>
                <a:cs typeface="Georgia"/>
                <a:sym typeface="Georgia"/>
              </a:rPr>
              <a:t>What Lawyers Wish You Knew About Disaster Legal Aid</a:t>
            </a:r>
            <a:r>
              <a:rPr lang="en" sz="3300" b="1">
                <a:latin typeface="Georgia"/>
                <a:ea typeface="Georgia"/>
                <a:cs typeface="Georgia"/>
                <a:sym typeface="Georgia"/>
              </a:rPr>
              <a:t> </a:t>
            </a:r>
            <a:endParaRPr sz="74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4750" y="2790925"/>
            <a:ext cx="3274511" cy="712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4750" y="3544725"/>
            <a:ext cx="3274500" cy="739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Legal Aid Disaster Resource Center</a:t>
            </a:r>
            <a:r>
              <a:rPr lang="en"/>
              <a:t> (LADRC)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Legal Aid Disaster Resource Center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Started by the LSC after recommendations by 2018 Disaster Task Force.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Went online in December of 2020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Includes resources for attorneys, organizations, case managers, and disaster survivors.</a:t>
            </a:r>
            <a:endParaRPr baseline="-250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0800" y="4230011"/>
            <a:ext cx="2743201" cy="913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Texas Law Help </a:t>
            </a:r>
            <a:r>
              <a:rPr lang="en"/>
              <a:t>(TLH)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9562" y="1302525"/>
            <a:ext cx="5984877" cy="37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Texas Law Help </a:t>
            </a:r>
            <a:r>
              <a:rPr lang="en"/>
              <a:t>(TLH)</a:t>
            </a:r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TexasLawHelp.org is a website dedicated to providing free, reliable legal information to low-income Texans. 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It is part of a broader effort within the national legal aid community to use technology, specifically the Internet, to enhance and expand the delivery of legal aid.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9925" y="4152900"/>
            <a:ext cx="2957885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Disaster Assistance &amp; Recovery Tool (DART)</a:t>
            </a:r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72348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The Disaster Assistance &amp; Recovery Tool (DART) is an innovative web-based interview and referral application to help community organizations identify common disaster legal needs faced by Hurricane Harvey and other disaster survivors.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This app may offer to connect the survivor with Lone Star Legal Aid, a nonprofit legal service provider. 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It was created in partnership with Lone Star Legal Aid and Pro Bono Net, and funded by the Rebuild Texas Fund.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1525" y="3454375"/>
            <a:ext cx="1706276" cy="161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ABA-YLD DLS Hotline</a:t>
            </a:r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American Bar Association - Young Lawyers Division Disaster Legal Services Hotline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Set up thru a partnership between the ABA and FEMA.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Takes referrals and directs them to the appropriate legal aid agencies.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Georgia"/>
              <a:buChar char="●"/>
            </a:pP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Winter Storm Uri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Disaster Legal Services Hotline: 1 (800) 504-7030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8650" y="3567702"/>
            <a:ext cx="3249149" cy="14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Disability resources in disasters</a:t>
            </a:r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368200" cy="3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Disability Chapter in Disaster Manual-State Bar of Texas, </a:t>
            </a:r>
            <a:r>
              <a:rPr lang="en" sz="2400" u="sng" dirty="0">
                <a:solidFill>
                  <a:srgbClr val="8BC34A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Disability rights in Disasters</a:t>
            </a:r>
            <a:endParaRPr sz="240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4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Partnership for Inclusive Disaster Strategies 1-800-626-4917</a:t>
            </a:r>
            <a:endParaRPr sz="240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35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EJW training videos videos</a:t>
            </a:r>
            <a:r>
              <a:rPr lang="en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 -</a:t>
            </a:r>
            <a:r>
              <a:rPr lang="en" u="sng" dirty="0">
                <a:solidFill>
                  <a:srgbClr val="8BC34A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EJW disaster resilience videos</a:t>
            </a:r>
            <a:endParaRPr sz="240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DRTx: </a:t>
            </a:r>
            <a:endParaRPr sz="240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58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DRTx created self help tools which address housing needs under Fair Housing Act and special education services under IDEA and consumer protections.</a:t>
            </a:r>
            <a:endParaRPr sz="2058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lvl="0" indent="45720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2058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Housing: </a:t>
            </a:r>
            <a:r>
              <a:rPr lang="en" sz="2058" u="sng" dirty="0">
                <a:solidFill>
                  <a:srgbClr val="8BC34A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Housing letter generator</a:t>
            </a:r>
            <a:endParaRPr sz="2058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58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Education: TEA complaint for denial of services </a:t>
            </a:r>
            <a:r>
              <a:rPr lang="en" sz="2058" u="sng" dirty="0">
                <a:solidFill>
                  <a:srgbClr val="8BC34A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IDEA services letter generator</a:t>
            </a:r>
            <a:endParaRPr sz="2658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Consumer issue: </a:t>
            </a:r>
            <a:r>
              <a:rPr lang="en" u="sng" dirty="0">
                <a:solidFill>
                  <a:srgbClr val="8BC34A"/>
                </a:solidFill>
                <a:latin typeface="Georgia" panose="02040502050405020303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Consumer issue letter generator</a:t>
            </a:r>
            <a:r>
              <a:rPr lang="en" sz="2400" dirty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  </a:t>
            </a:r>
            <a:endParaRPr sz="2400" dirty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17" b="1">
                <a:latin typeface="Georgia"/>
                <a:ea typeface="Georgia"/>
                <a:cs typeface="Georgia"/>
                <a:sym typeface="Georgia"/>
              </a:rPr>
              <a:t>Shrushti Kothari</a:t>
            </a:r>
            <a:endParaRPr sz="2317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Georgia"/>
                <a:ea typeface="Georgia"/>
                <a:cs typeface="Georgia"/>
                <a:sym typeface="Georgia"/>
              </a:rPr>
              <a:t>Project Manager of National Disaster Resources and Content</a:t>
            </a: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Georgia"/>
                <a:ea typeface="Georgia"/>
                <a:cs typeface="Georgia"/>
                <a:sym typeface="Georgia"/>
              </a:rPr>
              <a:t>Lone Star Legal Aid</a:t>
            </a:r>
            <a:endParaRPr sz="15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skothari@lonestarlegal.org</a:t>
            </a:r>
            <a:r>
              <a:rPr lang="en" sz="15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17" b="1">
                <a:latin typeface="Georgia"/>
                <a:ea typeface="Georgia"/>
                <a:cs typeface="Georgia"/>
                <a:sym typeface="Georgia"/>
              </a:rPr>
              <a:t>Stephanie Duke</a:t>
            </a: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Georgia"/>
                <a:ea typeface="Georgia"/>
                <a:cs typeface="Georgia"/>
                <a:sym typeface="Georgia"/>
              </a:rPr>
              <a:t>Equal Justice Works Disaster Resilience Fellow</a:t>
            </a: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Georgia"/>
                <a:ea typeface="Georgia"/>
                <a:cs typeface="Georgia"/>
                <a:sym typeface="Georgia"/>
              </a:rPr>
              <a:t>Disability Rights Texas</a:t>
            </a:r>
            <a:endParaRPr sz="15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sduke@disabilityrightstx.org</a:t>
            </a:r>
            <a:r>
              <a:rPr lang="en" sz="15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879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Speakers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2955850" y="1235925"/>
            <a:ext cx="5800200" cy="35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17" b="1">
                <a:latin typeface="Georgia"/>
                <a:ea typeface="Georgia"/>
                <a:cs typeface="Georgia"/>
                <a:sym typeface="Georgia"/>
              </a:rPr>
              <a:t>Shrushti Kothari</a:t>
            </a:r>
            <a:endParaRPr sz="2317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Georgia"/>
                <a:ea typeface="Georgia"/>
                <a:cs typeface="Georgia"/>
                <a:sym typeface="Georgia"/>
              </a:rPr>
              <a:t>Project Manager of National Disaster Resources and Content</a:t>
            </a: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Georgia"/>
                <a:ea typeface="Georgia"/>
                <a:cs typeface="Georgia"/>
                <a:sym typeface="Georgia"/>
              </a:rPr>
              <a:t>Lone Star Legal Aid</a:t>
            </a:r>
            <a:endParaRPr sz="1500" b="1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17" b="1">
                <a:latin typeface="Georgia"/>
                <a:ea typeface="Georgia"/>
                <a:cs typeface="Georgia"/>
                <a:sym typeface="Georgia"/>
              </a:rPr>
              <a:t>Stephanie Duke</a:t>
            </a: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Georgia"/>
                <a:ea typeface="Georgia"/>
                <a:cs typeface="Georgia"/>
                <a:sym typeface="Georgia"/>
              </a:rPr>
              <a:t>Equal Justice Works Disaster Resilience Fellow</a:t>
            </a:r>
            <a:endParaRPr sz="150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latin typeface="Georgia"/>
                <a:ea typeface="Georgia"/>
                <a:cs typeface="Georgia"/>
                <a:sym typeface="Georgia"/>
              </a:rPr>
              <a:t>Disability Rights Texas</a:t>
            </a:r>
            <a:endParaRPr sz="1500" b="1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l="4387" t="13730" r="4387" b="28358"/>
          <a:stretch/>
        </p:blipFill>
        <p:spPr>
          <a:xfrm>
            <a:off x="476175" y="1235925"/>
            <a:ext cx="1835075" cy="155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163" y="3007325"/>
            <a:ext cx="1835075" cy="18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56574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Legal Issues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5222" y="0"/>
            <a:ext cx="550820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to turn for help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2821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Legal Aid Organizations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Disability Rights Texas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Online Resources developed for Self Represented Litigants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Disability Rights Texas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8254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Mission: DRTx is the Protection and Advocacy Agency (“P&amp;A”) for the state of Texas, we work to ensure every Texan with a disability rights are upheld and are provided equitable opportunities within society.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Operate State wide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Legal issue must have a nexus with disability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No income restrictions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Apply online </a:t>
            </a:r>
            <a:r>
              <a:rPr lang="en" sz="1900" u="sng" dirty="0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DRTx intake</a:t>
            </a: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 or call 1-800-252-9108 </a:t>
            </a: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Lone Star Legal Aid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57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Georgia"/>
                <a:ea typeface="Georgia"/>
                <a:cs typeface="Georgia"/>
                <a:sym typeface="Georgia"/>
              </a:rPr>
              <a:t>Mission: 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To protect and advance civil legal rights of low-income Texans by providing free advocacy, legal representation and community education that ensures equal access to justice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LSLA serves 72 counties in SE Texas and 4 in Arkansas</a:t>
            </a:r>
            <a:endParaRPr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Apply </a:t>
            </a:r>
            <a:r>
              <a:rPr lang="en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online</a:t>
            </a:r>
            <a:r>
              <a:rPr lang="en">
                <a:latin typeface="Georgia"/>
                <a:ea typeface="Georgia"/>
                <a:cs typeface="Georgia"/>
                <a:sym typeface="Georgia"/>
              </a:rPr>
              <a:t> or call (713) 652 0077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1175" y="1181988"/>
            <a:ext cx="4274918" cy="369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Texas Disaster Legal Help</a:t>
            </a:r>
            <a:r>
              <a:rPr lang="en"/>
              <a:t> (TDLH)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0950" y="1144125"/>
            <a:ext cx="5062101" cy="376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Texas Disaster Legal Help</a:t>
            </a:r>
            <a:r>
              <a:rPr lang="en"/>
              <a:t> (TDLH)</a:t>
            </a: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Georgia"/>
              <a:buChar char="●"/>
            </a:pPr>
            <a:r>
              <a:rPr lang="en" sz="1700">
                <a:latin typeface="Georgia"/>
                <a:ea typeface="Georgia"/>
                <a:cs typeface="Georgia"/>
                <a:sym typeface="Georgia"/>
              </a:rPr>
              <a:t>Collaboration between LSLA, TRLA, &amp; LANWT to improve mobilization of Pro Bono volunteers after a disaster.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Georgia"/>
              <a:buChar char="●"/>
            </a:pPr>
            <a:r>
              <a:rPr lang="en" sz="1700">
                <a:latin typeface="Georgia"/>
                <a:ea typeface="Georgia"/>
                <a:cs typeface="Georgia"/>
                <a:sym typeface="Georgia"/>
              </a:rPr>
              <a:t>Guided Navigation for disaster survivors.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Georgia"/>
              <a:buChar char="●"/>
            </a:pPr>
            <a:r>
              <a:rPr lang="en" sz="1700">
                <a:latin typeface="Georgia"/>
                <a:ea typeface="Georgia"/>
                <a:cs typeface="Georgia"/>
                <a:sym typeface="Georgia"/>
              </a:rPr>
              <a:t>Pro Bono Portal dedicated to connecting pro bono volunteers to educational materials, training, and volunteer opportunities.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Font typeface="Georgia"/>
              <a:buChar char="●"/>
            </a:pPr>
            <a:r>
              <a:rPr lang="en" sz="1700">
                <a:latin typeface="Georgia"/>
                <a:ea typeface="Georgia"/>
                <a:cs typeface="Georgia"/>
                <a:sym typeface="Georgia"/>
              </a:rPr>
              <a:t>Volunteers can view tailored resources, review and accept cases statewide, sign up for ongoing training opportunities, track case time and CLE credits, access helpful templates, and conduct other case work.</a:t>
            </a:r>
            <a:endParaRPr sz="17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4">
            <a:alphaModFix/>
          </a:blip>
          <a:srcRect t="9771"/>
          <a:stretch/>
        </p:blipFill>
        <p:spPr>
          <a:xfrm>
            <a:off x="6892200" y="3778900"/>
            <a:ext cx="2175600" cy="128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Legal Aid Disaster Resource Center</a:t>
            </a:r>
            <a:r>
              <a:rPr lang="en"/>
              <a:t> (LADRC)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362" y="1324725"/>
            <a:ext cx="7495277" cy="375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On-screen Show (16:9)</PresentationFormat>
  <Paragraphs>71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Roboto</vt:lpstr>
      <vt:lpstr>Roboto Slab</vt:lpstr>
      <vt:lpstr>Georgia</vt:lpstr>
      <vt:lpstr>Arial</vt:lpstr>
      <vt:lpstr>Marina</vt:lpstr>
      <vt:lpstr>What Lawyers Wish You Knew About Disaster Legal Aid </vt:lpstr>
      <vt:lpstr>Speakers</vt:lpstr>
      <vt:lpstr>Legal Issues</vt:lpstr>
      <vt:lpstr>Where to turn for help</vt:lpstr>
      <vt:lpstr>Disability Rights Texas</vt:lpstr>
      <vt:lpstr>Lone Star Legal Aid</vt:lpstr>
      <vt:lpstr>Texas Disaster Legal Help (TDLH)</vt:lpstr>
      <vt:lpstr>Texas Disaster Legal Help (TDLH)</vt:lpstr>
      <vt:lpstr>Legal Aid Disaster Resource Center (LADRC)</vt:lpstr>
      <vt:lpstr>Legal Aid Disaster Resource Center (LADRC)</vt:lpstr>
      <vt:lpstr>Texas Law Help (TLH)</vt:lpstr>
      <vt:lpstr>Texas Law Help (TLH)</vt:lpstr>
      <vt:lpstr>Disaster Assistance &amp; Recovery Tool (DART)</vt:lpstr>
      <vt:lpstr>ABA-YLD DLS Hotline</vt:lpstr>
      <vt:lpstr>Disability resources in disasters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Lawyers Wish You Knew About Disaster Legal Aid </dc:title>
  <cp:lastModifiedBy>Shrushti Kothari</cp:lastModifiedBy>
  <cp:revision>1</cp:revision>
  <dcterms:modified xsi:type="dcterms:W3CDTF">2021-04-14T17:43:17Z</dcterms:modified>
</cp:coreProperties>
</file>